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90" y="14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1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95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37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8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05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27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34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53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8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3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98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79497-C071-46B8-9B2E-1436A3A45A0C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EA969-E009-4B15-87A5-74585D351F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09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A1FBB6E-14AA-46FB-8DE9-4F2CA1025CB4}"/>
              </a:ext>
            </a:extLst>
          </p:cNvPr>
          <p:cNvGrpSpPr/>
          <p:nvPr/>
        </p:nvGrpSpPr>
        <p:grpSpPr>
          <a:xfrm>
            <a:off x="874207" y="1034980"/>
            <a:ext cx="8413428" cy="5836625"/>
            <a:chOff x="41255" y="109792"/>
            <a:chExt cx="9058876" cy="6760147"/>
          </a:xfrm>
        </p:grpSpPr>
        <p:sp>
          <p:nvSpPr>
            <p:cNvPr id="73" name="Rectangle 72"/>
            <p:cNvSpPr/>
            <p:nvPr/>
          </p:nvSpPr>
          <p:spPr>
            <a:xfrm rot="5400000">
              <a:off x="3073024" y="2722823"/>
              <a:ext cx="489716" cy="3904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 rot="19241878">
              <a:off x="2008142" y="3732341"/>
              <a:ext cx="1540899" cy="10769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505602" y="2015378"/>
              <a:ext cx="893299" cy="133648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B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4501674" y="1058355"/>
              <a:ext cx="3330158" cy="6690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505466" y="3351863"/>
              <a:ext cx="893435" cy="27774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C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67199" y="109792"/>
              <a:ext cx="1542723" cy="16332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T</a:t>
              </a:r>
            </a:p>
          </p:txBody>
        </p:sp>
        <p:sp>
          <p:nvSpPr>
            <p:cNvPr id="10" name="Rectangle 9"/>
            <p:cNvSpPr/>
            <p:nvPr/>
          </p:nvSpPr>
          <p:spPr>
            <a:xfrm rot="16200000">
              <a:off x="3452950" y="677092"/>
              <a:ext cx="1606732" cy="50074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05485" y="1726694"/>
              <a:ext cx="5518670" cy="29891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 rot="16200000">
              <a:off x="2078973" y="680155"/>
              <a:ext cx="1599041" cy="5004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06686" y="124096"/>
              <a:ext cx="2137301" cy="61961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7200" y="1722970"/>
              <a:ext cx="1542723" cy="298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65522" y="2020875"/>
              <a:ext cx="1544400" cy="10101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25232" y="5177745"/>
              <a:ext cx="1540437" cy="48876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Q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25234" y="4132033"/>
              <a:ext cx="1540437" cy="49802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H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24285" y="3619488"/>
              <a:ext cx="487882" cy="16183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122676" y="3162887"/>
              <a:ext cx="1383792" cy="45915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 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054845" y="3624911"/>
              <a:ext cx="450757" cy="1404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054845" y="5018436"/>
              <a:ext cx="614644" cy="13670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J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622217" y="2024546"/>
              <a:ext cx="1877515" cy="64862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K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399767" y="2024652"/>
              <a:ext cx="576073" cy="160644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 rot="5400000">
              <a:off x="1586975" y="4813046"/>
              <a:ext cx="1532162" cy="17477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915400" y="1053952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 dirty="0"/>
            </a:p>
          </p:txBody>
        </p:sp>
        <p:pic>
          <p:nvPicPr>
            <p:cNvPr id="27" name="Picture 26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4363228" y="6192578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5" name="Picture 44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4279356" y="5081713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6" name="Picture 45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4311487" y="3191141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7" name="Picture 46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3137094" y="2722169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8" name="Picture 47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2036096" y="5308786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9" name="Picture 48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761085" y="5303289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0" name="Picture 49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757594" y="4288780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1" name="Picture 50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2023012" y="4288780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2" name="Picture 51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2128005" y="2037857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3" name="Picture 52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828937" y="1749477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4" name="Picture 53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1418522" y="159690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5" name="Picture 54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2132582" y="660103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6" name="Picture 55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2775987" y="166852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7" name="Picture 56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4094544" y="175804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8" name="Picture 57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2656291" y="2471767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9" name="Picture 58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4307079" y="2465215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0" name="Picture 59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5779135" y="2597402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1" name="Picture 60" descr="Image result for clipart stairs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11" t="14957" r="32687" b="16867"/>
            <a:stretch/>
          </p:blipFill>
          <p:spPr bwMode="auto">
            <a:xfrm>
              <a:off x="3460665" y="1766497"/>
              <a:ext cx="161772" cy="18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26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837" y="166852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2676" y="2157726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219" y="3421028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0160" y="5067910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8594" y="4291033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8594" y="5303289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2" descr="Image result for clipart passenger lif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962" y="653711"/>
              <a:ext cx="116156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Right Arrow 63"/>
            <p:cNvSpPr/>
            <p:nvPr/>
          </p:nvSpPr>
          <p:spPr>
            <a:xfrm rot="10800000">
              <a:off x="578924" y="1775919"/>
              <a:ext cx="157408" cy="18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5" name="Right Arrow 74"/>
            <p:cNvSpPr/>
            <p:nvPr/>
          </p:nvSpPr>
          <p:spPr>
            <a:xfrm rot="5400000">
              <a:off x="2361738" y="1546599"/>
              <a:ext cx="157408" cy="18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6" name="Right Arrow 75"/>
            <p:cNvSpPr/>
            <p:nvPr/>
          </p:nvSpPr>
          <p:spPr>
            <a:xfrm rot="5400000">
              <a:off x="3203564" y="1544923"/>
              <a:ext cx="157408" cy="18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7" name="Right Arrow 76"/>
            <p:cNvSpPr/>
            <p:nvPr/>
          </p:nvSpPr>
          <p:spPr>
            <a:xfrm rot="16200000">
              <a:off x="2347649" y="2016241"/>
              <a:ext cx="157408" cy="18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8" name="Right Arrow 77"/>
            <p:cNvSpPr/>
            <p:nvPr/>
          </p:nvSpPr>
          <p:spPr>
            <a:xfrm>
              <a:off x="7842260" y="1775919"/>
              <a:ext cx="157408" cy="18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9" name="Right Arrow 78"/>
            <p:cNvSpPr/>
            <p:nvPr/>
          </p:nvSpPr>
          <p:spPr>
            <a:xfrm rot="16200000">
              <a:off x="5410300" y="3667313"/>
              <a:ext cx="157408" cy="18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486472" y="2242357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B/002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5495308" y="2774243"/>
              <a:ext cx="5020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B/103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408746" y="2385763"/>
              <a:ext cx="58862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2">
                      <a:lumMod val="50000"/>
                    </a:schemeClr>
                  </a:solidFill>
                </a:rPr>
                <a:t>Cookies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52479" y="3118589"/>
              <a:ext cx="59022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 err="1">
                  <a:solidFill>
                    <a:schemeClr val="accent6">
                      <a:lumMod val="50000"/>
                    </a:schemeClr>
                  </a:solidFill>
                </a:rPr>
                <a:t>Wkshps</a:t>
              </a:r>
              <a:endParaRPr lang="en-GB" sz="1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827791" y="4410718"/>
              <a:ext cx="51167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H/102</a:t>
              </a: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061241" y="4848431"/>
              <a:ext cx="51328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6">
                      <a:lumMod val="50000"/>
                    </a:schemeClr>
                  </a:solidFill>
                </a:rPr>
                <a:t>Stores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063772" y="4142506"/>
              <a:ext cx="42832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6">
                      <a:lumMod val="50000"/>
                    </a:schemeClr>
                  </a:solidFill>
                </a:rPr>
                <a:t>Infra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613760" y="2146999"/>
              <a:ext cx="41069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6">
                      <a:lumMod val="50000"/>
                    </a:schemeClr>
                  </a:solidFill>
                </a:rPr>
                <a:t>HoD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2606732" y="1979407"/>
              <a:ext cx="49885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K/018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486471" y="2781690"/>
              <a:ext cx="5020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B/006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501096" y="2034526"/>
              <a:ext cx="3882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2">
                      <a:lumMod val="50000"/>
                    </a:schemeClr>
                  </a:solidFill>
                </a:rPr>
                <a:t>Con</a:t>
              </a: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029729" y="1234413"/>
              <a:ext cx="540533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M/023</a:t>
              </a:r>
            </a:p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M/049</a:t>
              </a:r>
            </a:p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M/052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739611" y="2341540"/>
              <a:ext cx="49885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K/227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305784" y="2437459"/>
              <a:ext cx="63991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6">
                      <a:lumMod val="50000"/>
                    </a:schemeClr>
                  </a:solidFill>
                </a:rPr>
                <a:t>TF   YSBL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834921" y="5446026"/>
              <a:ext cx="51809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Q/014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494578" y="2830680"/>
              <a:ext cx="50045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R/012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769994" y="738672"/>
              <a:ext cx="4940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T/105</a:t>
              </a:r>
            </a:p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T/205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327699" y="1538825"/>
              <a:ext cx="4940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T/101</a:t>
              </a: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979334" y="2075204"/>
              <a:ext cx="57259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K/157A</a:t>
              </a: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737327" y="190223"/>
              <a:ext cx="4940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T/019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870628" y="856183"/>
              <a:ext cx="4940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T/231</a:t>
              </a: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1752820" y="1524500"/>
              <a:ext cx="59343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SAS Rec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66626" y="1513405"/>
              <a:ext cx="49404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T/005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274343" y="2016658"/>
              <a:ext cx="50045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R/216</a:t>
              </a: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1121404" y="2676791"/>
              <a:ext cx="50045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R/112</a:t>
              </a:r>
            </a:p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R/212</a:t>
              </a: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730217" y="2226839"/>
              <a:ext cx="51488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 err="1">
                  <a:solidFill>
                    <a:schemeClr val="accent5">
                      <a:lumMod val="50000"/>
                    </a:schemeClr>
                  </a:solidFill>
                </a:rPr>
                <a:t>NatSci</a:t>
              </a:r>
              <a:endParaRPr lang="en-GB" sz="10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726560" y="2839151"/>
              <a:ext cx="50045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R/015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274343" y="346852"/>
              <a:ext cx="64312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T/213</a:t>
              </a:r>
            </a:p>
            <a:p>
              <a:r>
                <a:rPr lang="en-GB" sz="1000" dirty="0" err="1">
                  <a:solidFill>
                    <a:schemeClr val="accent5">
                      <a:lumMod val="50000"/>
                    </a:schemeClr>
                  </a:solidFill>
                </a:rPr>
                <a:t>TnS</a:t>
              </a:r>
              <a:r>
                <a:rPr lang="en-GB" sz="1000" dirty="0">
                  <a:solidFill>
                    <a:schemeClr val="accent5">
                      <a:lumMod val="50000"/>
                    </a:schemeClr>
                  </a:solidFill>
                </a:rPr>
                <a:t> Staff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981452" y="1730829"/>
              <a:ext cx="11047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 err="1">
                  <a:solidFill>
                    <a:schemeClr val="accent6">
                      <a:lumMod val="75000"/>
                    </a:schemeClr>
                  </a:solidFill>
                </a:rPr>
                <a:t>Vanburgh</a:t>
              </a:r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 College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64241" y="3850963"/>
              <a:ext cx="6495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Lakeside</a:t>
              </a:r>
            </a:p>
            <a:p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Entrance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1255" y="1277421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 err="1">
                  <a:solidFill>
                    <a:schemeClr val="accent6">
                      <a:lumMod val="75000"/>
                    </a:schemeClr>
                  </a:solidFill>
                </a:rPr>
                <a:t>Walmgate</a:t>
              </a:r>
              <a:endParaRPr lang="en-GB" sz="10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Stray /</a:t>
              </a:r>
            </a:p>
            <a:p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Wentworth</a:t>
              </a:r>
            </a:p>
            <a:p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Way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707179" y="2859420"/>
              <a:ext cx="185623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2060"/>
                  </a:solidFill>
                </a:rPr>
                <a:t>The Department of Biology</a:t>
              </a:r>
            </a:p>
            <a:p>
              <a:pPr algn="ctr"/>
              <a:endParaRPr lang="en-GB" sz="800" dirty="0">
                <a:solidFill>
                  <a:srgbClr val="002060"/>
                </a:solidFill>
              </a:endParaRPr>
            </a:p>
            <a:p>
              <a:pPr algn="ctr"/>
              <a:r>
                <a:rPr lang="en-GB" sz="1400" dirty="0">
                  <a:solidFill>
                    <a:srgbClr val="002060"/>
                  </a:solidFill>
                </a:rPr>
                <a:t>Fire Assembly Points</a:t>
              </a:r>
            </a:p>
          </p:txBody>
        </p:sp>
        <p:sp>
          <p:nvSpPr>
            <p:cNvPr id="114" name="Right Arrow 113"/>
            <p:cNvSpPr/>
            <p:nvPr/>
          </p:nvSpPr>
          <p:spPr>
            <a:xfrm rot="5400000">
              <a:off x="4181055" y="6306270"/>
              <a:ext cx="315036" cy="463378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" name="Rectangle 1"/>
            <p:cNvSpPr/>
            <p:nvPr/>
          </p:nvSpPr>
          <p:spPr>
            <a:xfrm>
              <a:off x="3599091" y="6623718"/>
              <a:ext cx="14762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000" dirty="0">
                  <a:solidFill>
                    <a:schemeClr val="accent6">
                      <a:lumMod val="75000"/>
                    </a:schemeClr>
                  </a:solidFill>
                </a:rPr>
                <a:t>Environment</a:t>
              </a: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049078" y="5522391"/>
              <a:ext cx="787314" cy="3408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000" dirty="0">
                  <a:solidFill>
                    <a:schemeClr val="bg1">
                      <a:lumMod val="50000"/>
                    </a:schemeClr>
                  </a:solidFill>
                </a:rPr>
                <a:t>Paleo Hub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91ED46B-E405-430F-AA16-1607378D33AB}"/>
              </a:ext>
            </a:extLst>
          </p:cNvPr>
          <p:cNvSpPr txBox="1"/>
          <p:nvPr/>
        </p:nvSpPr>
        <p:spPr>
          <a:xfrm>
            <a:off x="452176" y="6149591"/>
            <a:ext cx="292112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FAP 11 </a:t>
            </a:r>
            <a:r>
              <a:rPr lang="en-GB" dirty="0"/>
              <a:t>(for DEFGHIQJ blocks)</a:t>
            </a:r>
          </a:p>
          <a:p>
            <a:r>
              <a:rPr lang="en-GB" dirty="0"/>
              <a:t>Car Park G next to Q block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5EE4AB-A2B5-410B-ABD6-22CB313D9A71}"/>
              </a:ext>
            </a:extLst>
          </p:cNvPr>
          <p:cNvSpPr txBox="1"/>
          <p:nvPr/>
        </p:nvSpPr>
        <p:spPr>
          <a:xfrm>
            <a:off x="1266092" y="289100"/>
            <a:ext cx="297985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FAP 12 </a:t>
            </a:r>
            <a:r>
              <a:rPr lang="en-GB" dirty="0"/>
              <a:t>(for KLMP, R&amp;T blocks)</a:t>
            </a:r>
          </a:p>
          <a:p>
            <a:r>
              <a:rPr lang="en-GB" dirty="0"/>
              <a:t>Back of T block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006D98C-5A4A-4008-B40A-90EF069AB298}"/>
              </a:ext>
            </a:extLst>
          </p:cNvPr>
          <p:cNvSpPr/>
          <p:nvPr/>
        </p:nvSpPr>
        <p:spPr>
          <a:xfrm>
            <a:off x="2153343" y="3782606"/>
            <a:ext cx="823767" cy="340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99DC57-9F76-4DFD-84F0-FCBD31C256E5}"/>
              </a:ext>
            </a:extLst>
          </p:cNvPr>
          <p:cNvSpPr txBox="1"/>
          <p:nvPr/>
        </p:nvSpPr>
        <p:spPr>
          <a:xfrm>
            <a:off x="8335104" y="957235"/>
            <a:ext cx="248333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FAP 13</a:t>
            </a:r>
            <a:r>
              <a:rPr lang="en-GB" dirty="0"/>
              <a:t> (for ABC blocks)</a:t>
            </a:r>
            <a:endParaRPr lang="en-GB" b="1" dirty="0"/>
          </a:p>
          <a:p>
            <a:r>
              <a:rPr lang="en-GB" dirty="0"/>
              <a:t>Covered walkway towards Vanbrugh</a:t>
            </a:r>
          </a:p>
        </p:txBody>
      </p:sp>
    </p:spTree>
    <p:extLst>
      <p:ext uri="{BB962C8B-B14F-4D97-AF65-F5344CB8AC3E}">
        <p14:creationId xmlns:p14="http://schemas.microsoft.com/office/powerpoint/2010/main" val="276267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87F3BE1-57DB-4767-86D0-62F411DAA2F8}"/>
              </a:ext>
            </a:extLst>
          </p:cNvPr>
          <p:cNvGrpSpPr/>
          <p:nvPr/>
        </p:nvGrpSpPr>
        <p:grpSpPr>
          <a:xfrm>
            <a:off x="2974312" y="456686"/>
            <a:ext cx="7412042" cy="5367952"/>
            <a:chOff x="2974312" y="456686"/>
            <a:chExt cx="7412042" cy="536795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98DE4BB-0723-41ED-BE29-D92C0178AE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676" r="53599" b="3585"/>
            <a:stretch/>
          </p:blipFill>
          <p:spPr>
            <a:xfrm>
              <a:off x="2974312" y="1105319"/>
              <a:ext cx="5657222" cy="406958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E82099-3CDD-4E04-983A-576330FF969E}"/>
                </a:ext>
              </a:extLst>
            </p:cNvPr>
            <p:cNvSpPr txBox="1"/>
            <p:nvPr/>
          </p:nvSpPr>
          <p:spPr>
            <a:xfrm>
              <a:off x="4471519" y="5178307"/>
              <a:ext cx="2921121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FAP 11 </a:t>
              </a:r>
              <a:r>
                <a:rPr lang="en-GB" dirty="0"/>
                <a:t>(for DEFGHIQJ blocks)</a:t>
              </a:r>
            </a:p>
            <a:p>
              <a:r>
                <a:rPr lang="en-GB" dirty="0"/>
                <a:t>Car Park G next to Q block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AFB90F-DAF6-4A76-A37E-A1013A81CE71}"/>
                </a:ext>
              </a:extLst>
            </p:cNvPr>
            <p:cNvSpPr txBox="1"/>
            <p:nvPr/>
          </p:nvSpPr>
          <p:spPr>
            <a:xfrm>
              <a:off x="2974312" y="456686"/>
              <a:ext cx="2979855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FAP 12 </a:t>
              </a:r>
              <a:r>
                <a:rPr lang="en-GB" dirty="0"/>
                <a:t>(for KLMP, R&amp;T blocks)</a:t>
              </a:r>
            </a:p>
            <a:p>
              <a:r>
                <a:rPr lang="en-GB" dirty="0"/>
                <a:t>Back of T block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EEE66F-EED2-4A1C-9136-3DC3A9AEE008}"/>
                </a:ext>
              </a:extLst>
            </p:cNvPr>
            <p:cNvSpPr txBox="1"/>
            <p:nvPr/>
          </p:nvSpPr>
          <p:spPr>
            <a:xfrm>
              <a:off x="7903024" y="1136023"/>
              <a:ext cx="2483330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FAP 13</a:t>
              </a:r>
              <a:r>
                <a:rPr lang="en-GB" dirty="0"/>
                <a:t> (for ABC blocks)</a:t>
              </a:r>
              <a:endParaRPr lang="en-GB" b="1" dirty="0"/>
            </a:p>
            <a:p>
              <a:r>
                <a:rPr lang="en-GB" dirty="0"/>
                <a:t>Covered walkway towards Vanbrugh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82C6A47-59DD-4BC2-B91E-32F994980FA7}"/>
                </a:ext>
              </a:extLst>
            </p:cNvPr>
            <p:cNvCxnSpPr>
              <a:stCxn id="6" idx="2"/>
            </p:cNvCxnSpPr>
            <p:nvPr/>
          </p:nvCxnSpPr>
          <p:spPr>
            <a:xfrm flipH="1">
              <a:off x="4464239" y="1103017"/>
              <a:ext cx="1" cy="494671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Arrow: Up 11">
              <a:extLst>
                <a:ext uri="{FF2B5EF4-FFF2-40B4-BE49-F238E27FC236}">
                  <a16:creationId xmlns:a16="http://schemas.microsoft.com/office/drawing/2014/main" id="{2847D80F-BC67-49B2-B70A-C5D24A004ACB}"/>
                </a:ext>
              </a:extLst>
            </p:cNvPr>
            <p:cNvSpPr/>
            <p:nvPr/>
          </p:nvSpPr>
          <p:spPr>
            <a:xfrm>
              <a:off x="3878664" y="5012268"/>
              <a:ext cx="484632" cy="812370"/>
            </a:xfrm>
            <a:prstGeom prst="up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E971575B-A56E-4A25-A5F7-BBB81C891C46}"/>
                </a:ext>
              </a:extLst>
            </p:cNvPr>
            <p:cNvSpPr/>
            <p:nvPr/>
          </p:nvSpPr>
          <p:spPr>
            <a:xfrm>
              <a:off x="8146902" y="2059353"/>
              <a:ext cx="484632" cy="475991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95529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198</Words>
  <Application>Microsoft Office PowerPoint</Application>
  <PresentationFormat>Widescreen</PresentationFormat>
  <Paragraphs>73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Hudson</dc:creator>
  <cp:lastModifiedBy>James Fox</cp:lastModifiedBy>
  <cp:revision>31</cp:revision>
  <cp:lastPrinted>2019-02-11T16:06:19Z</cp:lastPrinted>
  <dcterms:created xsi:type="dcterms:W3CDTF">2019-02-11T15:27:38Z</dcterms:created>
  <dcterms:modified xsi:type="dcterms:W3CDTF">2026-09-11T11:53:54Z</dcterms:modified>
</cp:coreProperties>
</file>